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custDataLst>
    <p:tags r:id="rId5"/>
  </p:custDataLst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7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tags" Target="tags/tag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ina Dadswell" userId="fd769aaf-4493-44b1-80c5-c1a1fea47faa" providerId="ADAL" clId="{6E3221B2-737A-4717-9173-3FFDA6E065CF}"/>
    <pc:docChg chg="modSld">
      <pc:chgData name="Georgina Dadswell" userId="fd769aaf-4493-44b1-80c5-c1a1fea47faa" providerId="ADAL" clId="{6E3221B2-737A-4717-9173-3FFDA6E065CF}" dt="2024-01-29T09:04:07.390" v="7" actId="14100"/>
      <pc:docMkLst>
        <pc:docMk/>
      </pc:docMkLst>
      <pc:sldChg chg="addSp modSp mod">
        <pc:chgData name="Georgina Dadswell" userId="fd769aaf-4493-44b1-80c5-c1a1fea47faa" providerId="ADAL" clId="{6E3221B2-737A-4717-9173-3FFDA6E065CF}" dt="2024-01-29T09:03:41.060" v="2" actId="207"/>
        <pc:sldMkLst>
          <pc:docMk/>
          <pc:sldMk cId="3316690490" sldId="256"/>
        </pc:sldMkLst>
        <pc:spChg chg="add mod">
          <ac:chgData name="Georgina Dadswell" userId="fd769aaf-4493-44b1-80c5-c1a1fea47faa" providerId="ADAL" clId="{6E3221B2-737A-4717-9173-3FFDA6E065CF}" dt="2024-01-29T09:03:41.060" v="2" actId="207"/>
          <ac:spMkLst>
            <pc:docMk/>
            <pc:sldMk cId="3316690490" sldId="256"/>
            <ac:spMk id="3" creationId="{EBE52F5F-DB5B-9096-D953-4150316D2FA1}"/>
          </ac:spMkLst>
        </pc:spChg>
      </pc:sldChg>
      <pc:sldChg chg="addSp modSp mod">
        <pc:chgData name="Georgina Dadswell" userId="fd769aaf-4493-44b1-80c5-c1a1fea47faa" providerId="ADAL" clId="{6E3221B2-737A-4717-9173-3FFDA6E065CF}" dt="2024-01-29T09:04:07.390" v="7" actId="14100"/>
        <pc:sldMkLst>
          <pc:docMk/>
          <pc:sldMk cId="518517241" sldId="257"/>
        </pc:sldMkLst>
        <pc:spChg chg="add mod">
          <ac:chgData name="Georgina Dadswell" userId="fd769aaf-4493-44b1-80c5-c1a1fea47faa" providerId="ADAL" clId="{6E3221B2-737A-4717-9173-3FFDA6E065CF}" dt="2024-01-29T09:04:07.390" v="7" actId="14100"/>
          <ac:spMkLst>
            <pc:docMk/>
            <pc:sldMk cId="518517241" sldId="257"/>
            <ac:spMk id="5" creationId="{C3B94CF3-8F9C-5F68-2DB0-654DD889DED5}"/>
          </ac:spMkLst>
        </pc:spChg>
      </pc:sldChg>
      <pc:sldChg chg="addSp modSp mod">
        <pc:chgData name="Georgina Dadswell" userId="fd769aaf-4493-44b1-80c5-c1a1fea47faa" providerId="ADAL" clId="{6E3221B2-737A-4717-9173-3FFDA6E065CF}" dt="2024-01-29T09:03:49.897" v="4" actId="1076"/>
        <pc:sldMkLst>
          <pc:docMk/>
          <pc:sldMk cId="3833998538" sldId="258"/>
        </pc:sldMkLst>
        <pc:picChg chg="add mod">
          <ac:chgData name="Georgina Dadswell" userId="fd769aaf-4493-44b1-80c5-c1a1fea47faa" providerId="ADAL" clId="{6E3221B2-737A-4717-9173-3FFDA6E065CF}" dt="2024-01-29T09:03:49.897" v="4" actId="1076"/>
          <ac:picMkLst>
            <pc:docMk/>
            <pc:sldMk cId="3833998538" sldId="258"/>
            <ac:picMk id="3" creationId="{AD0D3741-72D5-D730-281F-7CFF44C77262}"/>
          </ac:picMkLst>
        </pc:picChg>
      </pc:sldChg>
    </pc:docChg>
  </pc:docChgLst>
  <pc:docChgLst>
    <pc:chgData name="Kanyka Nam" userId="c9e421c1-b8b1-4bcf-b1f0-8ea4460fd7c6" providerId="ADAL" clId="{F3569B07-C281-4C76-A301-CD26A0A5BCA7}"/>
    <pc:docChg chg="custSel modSld replTag delTag">
      <pc:chgData name="Kanyka Nam" userId="c9e421c1-b8b1-4bcf-b1f0-8ea4460fd7c6" providerId="ADAL" clId="{F3569B07-C281-4C76-A301-CD26A0A5BCA7}" dt="2024-03-15T16:38:58.058" v="7"/>
      <pc:docMkLst>
        <pc:docMk/>
      </pc:docMkLst>
      <pc:sldChg chg="modSp mod">
        <pc:chgData name="Kanyka Nam" userId="c9e421c1-b8b1-4bcf-b1f0-8ea4460fd7c6" providerId="ADAL" clId="{F3569B07-C281-4C76-A301-CD26A0A5BCA7}" dt="2024-03-15T16:38:57.452" v="4" actId="20577"/>
        <pc:sldMkLst>
          <pc:docMk/>
          <pc:sldMk cId="518517241" sldId="257"/>
        </pc:sldMkLst>
        <pc:spChg chg="mod">
          <ac:chgData name="Kanyka Nam" userId="c9e421c1-b8b1-4bcf-b1f0-8ea4460fd7c6" providerId="ADAL" clId="{F3569B07-C281-4C76-A301-CD26A0A5BCA7}" dt="2024-03-15T16:38:57.452" v="4" actId="20577"/>
          <ac:spMkLst>
            <pc:docMk/>
            <pc:sldMk cId="518517241" sldId="257"/>
            <ac:spMk id="3" creationId="{54879A96-A427-2268-9EAB-2C2993AB52C5}"/>
          </ac:spMkLst>
        </pc:spChg>
      </pc:sldChg>
    </pc:docChg>
  </pc:docChgLst>
  <pc:docChgLst>
    <pc:chgData name="Kanyka Nam" userId="c9e421c1-b8b1-4bcf-b1f0-8ea4460fd7c6" providerId="ADAL" clId="{D1C770B9-4EB7-4BEA-958A-1648F74ACEEA}"/>
    <pc:docChg chg="custSel modSld replTag delTag">
      <pc:chgData name="Kanyka Nam" userId="c9e421c1-b8b1-4bcf-b1f0-8ea4460fd7c6" providerId="ADAL" clId="{D1C770B9-4EB7-4BEA-958A-1648F74ACEEA}" dt="2023-10-17T07:49:26.570" v="6"/>
      <pc:docMkLst>
        <pc:docMk/>
      </pc:docMkLst>
      <pc:sldChg chg="modSp mod">
        <pc:chgData name="Kanyka Nam" userId="c9e421c1-b8b1-4bcf-b1f0-8ea4460fd7c6" providerId="ADAL" clId="{D1C770B9-4EB7-4BEA-958A-1648F74ACEEA}" dt="2023-10-17T07:49:25.677" v="3" actId="1076"/>
        <pc:sldMkLst>
          <pc:docMk/>
          <pc:sldMk cId="518517241" sldId="257"/>
        </pc:sldMkLst>
        <pc:spChg chg="mod">
          <ac:chgData name="Kanyka Nam" userId="c9e421c1-b8b1-4bcf-b1f0-8ea4460fd7c6" providerId="ADAL" clId="{D1C770B9-4EB7-4BEA-958A-1648F74ACEEA}" dt="2023-10-17T07:49:25.677" v="3" actId="1076"/>
          <ac:spMkLst>
            <pc:docMk/>
            <pc:sldMk cId="518517241" sldId="257"/>
            <ac:spMk id="3" creationId="{54879A96-A427-2268-9EAB-2C2993AB52C5}"/>
          </ac:spMkLst>
        </pc:spChg>
      </pc:sldChg>
      <pc:sldChg chg="modSp mod">
        <pc:chgData name="Kanyka Nam" userId="c9e421c1-b8b1-4bcf-b1f0-8ea4460fd7c6" providerId="ADAL" clId="{D1C770B9-4EB7-4BEA-958A-1648F74ACEEA}" dt="2023-10-17T07:49:20.307" v="2" actId="27636"/>
        <pc:sldMkLst>
          <pc:docMk/>
          <pc:sldMk cId="3833998538" sldId="258"/>
        </pc:sldMkLst>
        <pc:spChg chg="mod">
          <ac:chgData name="Kanyka Nam" userId="c9e421c1-b8b1-4bcf-b1f0-8ea4460fd7c6" providerId="ADAL" clId="{D1C770B9-4EB7-4BEA-958A-1648F74ACEEA}" dt="2023-10-17T07:49:20.307" v="2" actId="27636"/>
          <ac:spMkLst>
            <pc:docMk/>
            <pc:sldMk cId="3833998538" sldId="258"/>
            <ac:spMk id="2" creationId="{366292A4-AE31-3D4C-A362-AA1A88EEA89F}"/>
          </ac:spMkLst>
        </pc:spChg>
      </pc:sldChg>
    </pc:docChg>
  </pc:docChgLst>
  <pc:docChgLst>
    <pc:chgData name="Kanyka Nam" userId="c9e421c1-b8b1-4bcf-b1f0-8ea4460fd7c6" providerId="ADAL" clId="{05D662E3-C5A8-48D1-A0FF-1F749CD1A7E6}"/>
    <pc:docChg chg="custSel modSld replTag delTag">
      <pc:chgData name="Kanyka Nam" userId="c9e421c1-b8b1-4bcf-b1f0-8ea4460fd7c6" providerId="ADAL" clId="{05D662E3-C5A8-48D1-A0FF-1F749CD1A7E6}" dt="2024-01-29T09:02:41.422" v="3"/>
      <pc:docMkLst>
        <pc:docMk/>
      </pc:docMkLst>
      <pc:sldChg chg="modSp mod">
        <pc:chgData name="Kanyka Nam" userId="c9e421c1-b8b1-4bcf-b1f0-8ea4460fd7c6" providerId="ADAL" clId="{05D662E3-C5A8-48D1-A0FF-1F749CD1A7E6}" dt="2024-01-29T09:02:40.777" v="0" actId="1076"/>
        <pc:sldMkLst>
          <pc:docMk/>
          <pc:sldMk cId="3316690490" sldId="256"/>
        </pc:sldMkLst>
        <pc:spChg chg="mod">
          <ac:chgData name="Kanyka Nam" userId="c9e421c1-b8b1-4bcf-b1f0-8ea4460fd7c6" providerId="ADAL" clId="{05D662E3-C5A8-48D1-A0FF-1F749CD1A7E6}" dt="2024-01-29T09:02:40.777" v="0" actId="1076"/>
          <ac:spMkLst>
            <pc:docMk/>
            <pc:sldMk cId="3316690490" sldId="256"/>
            <ac:spMk id="2" creationId="{366292A4-AE31-3D4C-A362-AA1A88EEA89F}"/>
          </ac:spMkLst>
        </pc:spChg>
      </pc:sldChg>
    </pc:docChg>
  </pc:docChgLst>
  <pc:docChgLst>
    <pc:chgData name="Kanyka Nam" userId="c9e421c1-b8b1-4bcf-b1f0-8ea4460fd7c6" providerId="ADAL" clId="{65201D56-CDBD-4EFA-B70C-D7BC3BD4A1B7}"/>
    <pc:docChg chg="custSel addSld modSld replTag delTag">
      <pc:chgData name="Kanyka Nam" userId="c9e421c1-b8b1-4bcf-b1f0-8ea4460fd7c6" providerId="ADAL" clId="{65201D56-CDBD-4EFA-B70C-D7BC3BD4A1B7}" dt="2023-08-09T09:20:57.533" v="283"/>
      <pc:docMkLst>
        <pc:docMk/>
      </pc:docMkLst>
      <pc:sldChg chg="delSp modSp mod">
        <pc:chgData name="Kanyka Nam" userId="c9e421c1-b8b1-4bcf-b1f0-8ea4460fd7c6" providerId="ADAL" clId="{65201D56-CDBD-4EFA-B70C-D7BC3BD4A1B7}" dt="2023-08-08T13:44:31.217" v="122" actId="20577"/>
        <pc:sldMkLst>
          <pc:docMk/>
          <pc:sldMk cId="3316690490" sldId="256"/>
        </pc:sldMkLst>
        <pc:spChg chg="mod">
          <ac:chgData name="Kanyka Nam" userId="c9e421c1-b8b1-4bcf-b1f0-8ea4460fd7c6" providerId="ADAL" clId="{65201D56-CDBD-4EFA-B70C-D7BC3BD4A1B7}" dt="2023-08-08T13:44:31.217" v="122" actId="20577"/>
          <ac:spMkLst>
            <pc:docMk/>
            <pc:sldMk cId="3316690490" sldId="256"/>
            <ac:spMk id="2" creationId="{366292A4-AE31-3D4C-A362-AA1A88EEA89F}"/>
          </ac:spMkLst>
        </pc:spChg>
        <pc:spChg chg="del mod">
          <ac:chgData name="Kanyka Nam" userId="c9e421c1-b8b1-4bcf-b1f0-8ea4460fd7c6" providerId="ADAL" clId="{65201D56-CDBD-4EFA-B70C-D7BC3BD4A1B7}" dt="2023-08-08T13:44:16.147" v="115" actId="478"/>
          <ac:spMkLst>
            <pc:docMk/>
            <pc:sldMk cId="3316690490" sldId="256"/>
            <ac:spMk id="3" creationId="{99CEE5D7-8641-494A-6AA3-7A7A0A3ACC72}"/>
          </ac:spMkLst>
        </pc:spChg>
      </pc:sldChg>
      <pc:sldChg chg="addSp modSp mod">
        <pc:chgData name="Kanyka Nam" userId="c9e421c1-b8b1-4bcf-b1f0-8ea4460fd7c6" providerId="ADAL" clId="{65201D56-CDBD-4EFA-B70C-D7BC3BD4A1B7}" dt="2023-08-09T09:20:54.063" v="280" actId="207"/>
        <pc:sldMkLst>
          <pc:docMk/>
          <pc:sldMk cId="518517241" sldId="257"/>
        </pc:sldMkLst>
        <pc:spChg chg="mod">
          <ac:chgData name="Kanyka Nam" userId="c9e421c1-b8b1-4bcf-b1f0-8ea4460fd7c6" providerId="ADAL" clId="{65201D56-CDBD-4EFA-B70C-D7BC3BD4A1B7}" dt="2023-08-09T09:20:54.063" v="280" actId="207"/>
          <ac:spMkLst>
            <pc:docMk/>
            <pc:sldMk cId="518517241" sldId="257"/>
            <ac:spMk id="2" creationId="{ACEDBD37-A777-47B0-00B6-58436E10DA30}"/>
          </ac:spMkLst>
        </pc:spChg>
        <pc:spChg chg="mod">
          <ac:chgData name="Kanyka Nam" userId="c9e421c1-b8b1-4bcf-b1f0-8ea4460fd7c6" providerId="ADAL" clId="{65201D56-CDBD-4EFA-B70C-D7BC3BD4A1B7}" dt="2023-08-09T09:19:28.974" v="269" actId="20577"/>
          <ac:spMkLst>
            <pc:docMk/>
            <pc:sldMk cId="518517241" sldId="257"/>
            <ac:spMk id="3" creationId="{54879A96-A427-2268-9EAB-2C2993AB52C5}"/>
          </ac:spMkLst>
        </pc:spChg>
        <pc:picChg chg="add mod">
          <ac:chgData name="Kanyka Nam" userId="c9e421c1-b8b1-4bcf-b1f0-8ea4460fd7c6" providerId="ADAL" clId="{65201D56-CDBD-4EFA-B70C-D7BC3BD4A1B7}" dt="2023-08-08T13:45:48.765" v="217"/>
          <ac:picMkLst>
            <pc:docMk/>
            <pc:sldMk cId="518517241" sldId="257"/>
            <ac:picMk id="4" creationId="{51811BC8-9AC3-F0B8-446D-5495FA90E324}"/>
          </ac:picMkLst>
        </pc:picChg>
      </pc:sldChg>
      <pc:sldChg chg="modSp add mod">
        <pc:chgData name="Kanyka Nam" userId="c9e421c1-b8b1-4bcf-b1f0-8ea4460fd7c6" providerId="ADAL" clId="{65201D56-CDBD-4EFA-B70C-D7BC3BD4A1B7}" dt="2023-08-09T09:20:38.297" v="274" actId="27636"/>
        <pc:sldMkLst>
          <pc:docMk/>
          <pc:sldMk cId="3833998538" sldId="258"/>
        </pc:sldMkLst>
        <pc:spChg chg="mod">
          <ac:chgData name="Kanyka Nam" userId="c9e421c1-b8b1-4bcf-b1f0-8ea4460fd7c6" providerId="ADAL" clId="{65201D56-CDBD-4EFA-B70C-D7BC3BD4A1B7}" dt="2023-08-09T09:20:38.297" v="274" actId="27636"/>
          <ac:spMkLst>
            <pc:docMk/>
            <pc:sldMk cId="3833998538" sldId="258"/>
            <ac:spMk id="2" creationId="{366292A4-AE31-3D4C-A362-AA1A88EEA8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EAA2B-7F5E-E963-6410-8B9E95CE6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34581-E15B-0863-1C2D-DC73EBADCF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D613A-0108-7B96-629F-EFAB3E46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D5CB1-CFB2-CE2E-0A5C-367C01807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BE2F5-5F8B-4FB9-1B17-9B40E28F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3880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5A79C-6507-8FD2-315F-9EFE3FFFB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FB23E-278F-FAB7-20CD-F46D346CF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9BC09-A692-7408-225F-E7A599C5F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999C1-8166-4AC4-0C65-0AD651315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0971E-C963-9832-E344-7D965D7F9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76985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84B726-9318-7BC8-2D22-951655A1C8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432E4F-EE0F-8128-3CDA-C87BC6465C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DFA28-7952-20F3-A7E7-8101D1CC1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01A81-D959-DD27-6E64-BACDC948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B94CF-7841-0133-9E2B-C6A38461C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8908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501FD-2A65-61C6-2A20-D0EAE305C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049B8-4DD5-790F-D37F-64A4A480B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FBCCA-1392-AA46-E751-E8E7A0518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D67FC-06F3-9C4B-1148-51B8AB89C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24131-6AF6-946F-3F32-BF6FACC96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61938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DE7F4-749D-455D-E143-C19C079CE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AD3E0-19C3-3AF4-95BD-90C4A1AFB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5652A-EE89-C3CA-2F06-AA020A4E3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B18F5-0CA2-F729-0CEE-9D047A16D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4A4DC-7B66-ADDE-3513-1343AF1C1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118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3BFB9-F9BE-2FCF-3489-30BFB098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83C61-55A1-812E-C623-2FAF623DCF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2FAE0-79D1-F351-9AF5-0877692E9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8D311-BFFE-A492-EFCB-258FE1755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FF4D10-E720-4F77-30FF-794C91087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B677F-850F-15D7-C345-EEBBCC0FC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5095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8998E-6264-C01A-E176-CA6D615D0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D61C3-ACE2-6097-D174-1BF399F8A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2EF568-615C-15CA-AFB2-F5DECF464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D3831B-7B41-2147-54C4-84333850B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1C3EEA-9CA3-3644-FC04-E34EC65A0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99C8D8-EBDD-F31C-89E6-8C7B260C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4DB8CE-7689-80AD-5769-FC3A346C9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12BBF0-4536-C918-81EC-10CB42B35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2849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A825A-1BA7-ADE2-486B-4880D91CA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07FB09-79D8-BFC0-8AEC-444A534F4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783B34-1188-FB10-4D69-B59FB785F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8A17D7-3FB5-21C8-327C-5E62DE7E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5183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561B92-930D-C05C-342E-3D16A7CC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0FFEA-C4A9-6BC9-7228-E52C0E71A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EC4CE2-B38A-8CE5-F544-92648740A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3749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301CA-9D0C-C1BC-C157-481568777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92E44-2BD9-4599-ED60-C44B9CA5F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679DB-9C3C-E541-A0E3-F1A90F862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EEC31-51CB-CFB7-80BB-6EAA5CC2E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4C8DDE-DF1E-5E31-1A3D-0016DC2B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4C89C-0CD1-DE31-D269-E17B2AD03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0109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ACB1D-1A64-0647-E17F-E0C4A7E06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C2D67-E687-C76B-092C-DD06B997E9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C2BBA-1335-DEF0-D340-6C4A36F3D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BC67E-613E-889A-B74E-DBEFC3309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A56AA-1593-8F12-5D6D-07B309202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A6150B-D553-9252-B525-4948FB6EA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16891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287035-8769-376F-8059-4E0D2E444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9FB30-F9C0-267E-6E80-7DA754D39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8FB70-0FCE-60D5-9587-F9130033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BA2E8-1898-4F4A-A5EE-2C91D5F6011A}" type="datetimeFigureOut">
              <a:rPr lang="en-DE" smtClean="0"/>
              <a:t>15/03/2024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D9635-7E8F-6626-1D8C-947A23899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F81AD-F453-CAE0-2C2E-A1A29BB03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68259-CD27-4D34-988B-28B2A6CA6D3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681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292A4-AE31-3D4C-A362-AA1A88EEA8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619" y="253147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TITLE, </a:t>
            </a:r>
            <a:br>
              <a:rPr lang="de-CH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err="1">
                <a:latin typeface="Arial" panose="020B0604020202020204" pitchFamily="34" charset="0"/>
                <a:cs typeface="Arial" panose="020B0604020202020204" pitchFamily="34" charset="0"/>
              </a:rPr>
              <a:t>Names</a:t>
            </a: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err="1">
                <a:latin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err="1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CH" err="1">
                <a:latin typeface="Arial" panose="020B0604020202020204" pitchFamily="34" charset="0"/>
                <a:cs typeface="Arial" panose="020B0604020202020204" pitchFamily="34" charset="0"/>
              </a:rPr>
              <a:t>co-authors</a:t>
            </a:r>
            <a:r>
              <a:rPr lang="de-CH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CH" err="1"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en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ue and yellow background with white text&#10;&#10;Description automatically generated">
            <a:extLst>
              <a:ext uri="{FF2B5EF4-FFF2-40B4-BE49-F238E27FC236}">
                <a16:creationId xmlns:a16="http://schemas.microsoft.com/office/drawing/2014/main" id="{0BAF0F8C-A1CC-5358-003C-DCC4420C4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990" y="373029"/>
            <a:ext cx="1314518" cy="131451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BE52F5F-DB5B-9096-D953-4150316D2FA1}"/>
              </a:ext>
            </a:extLst>
          </p:cNvPr>
          <p:cNvSpPr/>
          <p:nvPr/>
        </p:nvSpPr>
        <p:spPr>
          <a:xfrm>
            <a:off x="0" y="0"/>
            <a:ext cx="469232" cy="6858000"/>
          </a:xfrm>
          <a:prstGeom prst="rect">
            <a:avLst/>
          </a:prstGeom>
          <a:solidFill>
            <a:srgbClr val="0057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>
              <a:ln>
                <a:solidFill>
                  <a:srgbClr val="0057B8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31669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292A4-AE31-3D4C-A362-AA1A88EEA8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4672" y="1294890"/>
            <a:ext cx="9318984" cy="1812894"/>
          </a:xfrm>
        </p:spPr>
        <p:txBody>
          <a:bodyPr>
            <a:normAutofit/>
          </a:bodyPr>
          <a:lstStyle/>
          <a:p>
            <a:r>
              <a:rPr lang="de-CH" sz="4000" err="1">
                <a:latin typeface="Arial" panose="020B0604020202020204" pitchFamily="34" charset="0"/>
                <a:cs typeface="Arial" panose="020B0604020202020204" pitchFamily="34" charset="0"/>
              </a:rPr>
              <a:t>Declare</a:t>
            </a:r>
            <a:r>
              <a:rPr lang="de-CH" sz="4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400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CH" sz="4000">
                <a:latin typeface="Arial" panose="020B0604020202020204" pitchFamily="34" charset="0"/>
                <a:cs typeface="Arial" panose="020B0604020202020204" pitchFamily="34" charset="0"/>
              </a:rPr>
              <a:t> COI</a:t>
            </a:r>
            <a:br>
              <a:rPr lang="de-CH" sz="40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DE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blue and yellow background with white text&#10;&#10;Description automatically generated">
            <a:extLst>
              <a:ext uri="{FF2B5EF4-FFF2-40B4-BE49-F238E27FC236}">
                <a16:creationId xmlns:a16="http://schemas.microsoft.com/office/drawing/2014/main" id="{0BAF0F8C-A1CC-5358-003C-DCC4420C4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990" y="373029"/>
            <a:ext cx="1314518" cy="131451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D0D3741-72D5-D730-281F-7CFF44C772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807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998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DBD37-A777-47B0-00B6-58436E10D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4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</a:t>
            </a:r>
            <a:r>
              <a:rPr lang="de-CH" sz="400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  <a:endParaRPr lang="de-CH" sz="400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79A96-A427-2268-9EAB-2C2993AB5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649" y="1862447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Impact of the study on clinical practice (clinical abstract)/ understanding of the disease (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basic abstract)</a:t>
            </a:r>
          </a:p>
          <a:p>
            <a:pPr lvl="1"/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Acknowledgments</a:t>
            </a:r>
            <a:endParaRPr lang="en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blue and yellow background with white text&#10;&#10;Description automatically generated">
            <a:extLst>
              <a:ext uri="{FF2B5EF4-FFF2-40B4-BE49-F238E27FC236}">
                <a16:creationId xmlns:a16="http://schemas.microsoft.com/office/drawing/2014/main" id="{51811BC8-9AC3-F0B8-446D-5495FA90E3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990" y="373029"/>
            <a:ext cx="1314518" cy="131451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3B94CF3-8F9C-5F68-2DB0-654DD889DED5}"/>
              </a:ext>
            </a:extLst>
          </p:cNvPr>
          <p:cNvSpPr/>
          <p:nvPr/>
        </p:nvSpPr>
        <p:spPr>
          <a:xfrm>
            <a:off x="0" y="0"/>
            <a:ext cx="469232" cy="6858000"/>
          </a:xfrm>
          <a:prstGeom prst="rect">
            <a:avLst/>
          </a:prstGeom>
          <a:solidFill>
            <a:srgbClr val="0057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>
              <a:ln>
                <a:solidFill>
                  <a:srgbClr val="0057B8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5185172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a3ba2e08-d011-44df-9d4c-a5ddbea8ecd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FE4C9AA7D0504282C61AC36231AD8E" ma:contentTypeVersion="17" ma:contentTypeDescription="Create a new document." ma:contentTypeScope="" ma:versionID="2f4c7d870eecfa01912162905c6d9fe8">
  <xsd:schema xmlns:xsd="http://www.w3.org/2001/XMLSchema" xmlns:xs="http://www.w3.org/2001/XMLSchema" xmlns:p="http://schemas.microsoft.com/office/2006/metadata/properties" xmlns:ns2="f48818f4-1121-40c9-bfb4-22c8bdf8d6f1" xmlns:ns3="b0145573-5661-4b32-be0d-e46cc062dc01" targetNamespace="http://schemas.microsoft.com/office/2006/metadata/properties" ma:root="true" ma:fieldsID="981eefe92a849bb4a01d0e627e4f0b3b" ns2:_="" ns3:_="">
    <xsd:import namespace="f48818f4-1121-40c9-bfb4-22c8bdf8d6f1"/>
    <xsd:import namespace="b0145573-5661-4b32-be0d-e46cc062dc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_x0032_0230919Groups" minOccurs="0"/>
                <xsd:element ref="ns2:Done_x003f_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8818f4-1121-40c9-bfb4-22c8bdf8d6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77c7a08-74fa-4fc5-bee0-fca4584c7b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x0032_0230919Groups" ma:index="21" nillable="true" ma:displayName="Groups" ma:description="The group assigned this proposal " ma:format="Dropdown" ma:internalName="_x0032_0230919Groups">
      <xsd:simpleType>
        <xsd:restriction base="dms:Choice">
          <xsd:enumeration value="Group 1"/>
          <xsd:enumeration value="Group 2"/>
          <xsd:enumeration value="Group 3"/>
          <xsd:enumeration value="Group 4"/>
          <xsd:enumeration value="Not selected"/>
        </xsd:restriction>
      </xsd:simpleType>
    </xsd:element>
    <xsd:element name="Done_x003f_" ma:index="22" nillable="true" ma:displayName="Done?" ma:default="0" ma:format="Dropdown" ma:internalName="Done_x003f_">
      <xsd:simpleType>
        <xsd:restriction base="dms:Boolea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145573-5661-4b32-be0d-e46cc062dc0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e5cef8f3-bd94-47ee-a7a1-74395b06f89f}" ma:internalName="TaxCatchAll" ma:showField="CatchAllData" ma:web="b0145573-5661-4b32-be0d-e46cc062dc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0145573-5661-4b32-be0d-e46cc062dc01" xsi:nil="true"/>
    <lcf76f155ced4ddcb4097134ff3c332f xmlns="f48818f4-1121-40c9-bfb4-22c8bdf8d6f1">
      <Terms xmlns="http://schemas.microsoft.com/office/infopath/2007/PartnerControls"/>
    </lcf76f155ced4ddcb4097134ff3c332f>
    <Done_x003f_ xmlns="f48818f4-1121-40c9-bfb4-22c8bdf8d6f1">false</Done_x003f_>
    <_x0032_0230919Groups xmlns="f48818f4-1121-40c9-bfb4-22c8bdf8d6f1" xsi:nil="true"/>
  </documentManagement>
</p:properties>
</file>

<file path=customXml/itemProps1.xml><?xml version="1.0" encoding="utf-8"?>
<ds:datastoreItem xmlns:ds="http://schemas.openxmlformats.org/officeDocument/2006/customXml" ds:itemID="{8914BF07-5367-4E37-ADBB-AB2050286BD2}"/>
</file>

<file path=customXml/itemProps2.xml><?xml version="1.0" encoding="utf-8"?>
<ds:datastoreItem xmlns:ds="http://schemas.openxmlformats.org/officeDocument/2006/customXml" ds:itemID="{A749AC5A-5FBE-48CE-83DD-45E13C6B7F18}"/>
</file>

<file path=customXml/itemProps3.xml><?xml version="1.0" encoding="utf-8"?>
<ds:datastoreItem xmlns:ds="http://schemas.openxmlformats.org/officeDocument/2006/customXml" ds:itemID="{B88D1F38-EB7C-4E20-8122-1D5839BDA46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TITLE,  Names of main author and co-authors, institution</vt:lpstr>
      <vt:lpstr>Declare your COI </vt:lpstr>
      <vt:lpstr>Recommended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Declaration</dc:title>
  <dc:creator>Kanyka Nam</dc:creator>
  <cp:lastModifiedBy>Kanyka Nam</cp:lastModifiedBy>
  <cp:revision>1</cp:revision>
  <dcterms:created xsi:type="dcterms:W3CDTF">2023-08-08T13:39:30Z</dcterms:created>
  <dcterms:modified xsi:type="dcterms:W3CDTF">2024-03-15T16:38:58Z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0x010100CBFE4C9AA7D0504282C61AC36231AD8E</vt:lpwstr>
  </property>
</Properties>
</file>